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0" d="100"/>
          <a:sy n="60" d="100"/>
        </p:scale>
        <p:origin x="-107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8C989DF-5856-4640-BC88-7053D9A1D7E5}" type="doc">
      <dgm:prSet loTypeId="urn:microsoft.com/office/officeart/2005/8/layout/hierarchy1" loCatId="hierarchy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es-CO"/>
        </a:p>
      </dgm:t>
    </dgm:pt>
    <dgm:pt modelId="{F37D127B-B384-42AE-82D0-CCF2203E960F}">
      <dgm:prSet phldrT="[Texto]" custT="1"/>
      <dgm:spPr/>
      <dgm:t>
        <a:bodyPr/>
        <a:lstStyle/>
        <a:p>
          <a:pPr algn="ctr"/>
          <a:r>
            <a:rPr lang="es-CO" sz="1200" dirty="0" smtClean="0">
              <a:latin typeface="Arial" pitchFamily="34" charset="0"/>
              <a:cs typeface="Arial" pitchFamily="34" charset="0"/>
            </a:rPr>
            <a:t>VARICELA</a:t>
          </a:r>
          <a:r>
            <a:rPr lang="es-CO" sz="900" dirty="0"/>
            <a:t>	</a:t>
          </a:r>
        </a:p>
      </dgm:t>
    </dgm:pt>
    <dgm:pt modelId="{B355EDDC-37F6-4C79-A83C-BFE6A2ECC5FF}" type="parTrans" cxnId="{468417B6-ACAE-4F5C-8B41-B788FCECA3D7}">
      <dgm:prSet/>
      <dgm:spPr/>
      <dgm:t>
        <a:bodyPr/>
        <a:lstStyle/>
        <a:p>
          <a:endParaRPr lang="es-CO"/>
        </a:p>
      </dgm:t>
    </dgm:pt>
    <dgm:pt modelId="{9EA93CD0-2120-4BAE-80AE-D267587DE261}" type="sibTrans" cxnId="{468417B6-ACAE-4F5C-8B41-B788FCECA3D7}">
      <dgm:prSet/>
      <dgm:spPr/>
      <dgm:t>
        <a:bodyPr/>
        <a:lstStyle/>
        <a:p>
          <a:endParaRPr lang="es-CO"/>
        </a:p>
      </dgm:t>
    </dgm:pt>
    <dgm:pt modelId="{0C7790E2-64E8-4E34-9B4B-C83074AB4442}">
      <dgm:prSet phldrT="[Texto]" custT="1"/>
      <dgm:spPr/>
      <dgm:t>
        <a:bodyPr/>
        <a:lstStyle/>
        <a:p>
          <a:pPr algn="ctr"/>
          <a:r>
            <a:rPr lang="es-CO" sz="1050" dirty="0" smtClean="0">
              <a:latin typeface="Arial" pitchFamily="34" charset="0"/>
              <a:cs typeface="Arial" pitchFamily="34" charset="0"/>
            </a:rPr>
            <a:t>Enfermedad </a:t>
          </a:r>
          <a:r>
            <a:rPr lang="es-CO" sz="1050" dirty="0">
              <a:latin typeface="Arial" pitchFamily="34" charset="0"/>
              <a:cs typeface="Arial" pitchFamily="34" charset="0"/>
            </a:rPr>
            <a:t>contagiosa en la piel, proviene de la </a:t>
          </a:r>
          <a:r>
            <a:rPr lang="es-CO" sz="1050" dirty="0" err="1">
              <a:latin typeface="Arial" pitchFamily="34" charset="0"/>
              <a:cs typeface="Arial" pitchFamily="34" charset="0"/>
            </a:rPr>
            <a:t>famila</a:t>
          </a:r>
          <a:r>
            <a:rPr lang="es-CO" sz="1050" dirty="0">
              <a:latin typeface="Arial" pitchFamily="34" charset="0"/>
              <a:cs typeface="Arial" pitchFamily="34" charset="0"/>
            </a:rPr>
            <a:t> del </a:t>
          </a:r>
          <a:r>
            <a:rPr lang="es-CO" sz="1050" dirty="0" err="1">
              <a:latin typeface="Arial" pitchFamily="34" charset="0"/>
              <a:cs typeface="Arial" pitchFamily="34" charset="0"/>
            </a:rPr>
            <a:t>hérpes</a:t>
          </a:r>
          <a:r>
            <a:rPr lang="es-CO" sz="900" dirty="0"/>
            <a:t>.</a:t>
          </a:r>
        </a:p>
      </dgm:t>
    </dgm:pt>
    <dgm:pt modelId="{514F2463-40A7-43D7-BAC0-8604C7511B5E}" type="parTrans" cxnId="{05AE2D1E-7C93-4196-BEFF-8379F382F911}">
      <dgm:prSet/>
      <dgm:spPr/>
      <dgm:t>
        <a:bodyPr/>
        <a:lstStyle/>
        <a:p>
          <a:endParaRPr lang="es-CO"/>
        </a:p>
      </dgm:t>
    </dgm:pt>
    <dgm:pt modelId="{BE78F80C-3F5E-43D4-9AD3-6F60A6414F21}" type="sibTrans" cxnId="{05AE2D1E-7C93-4196-BEFF-8379F382F911}">
      <dgm:prSet/>
      <dgm:spPr/>
      <dgm:t>
        <a:bodyPr/>
        <a:lstStyle/>
        <a:p>
          <a:endParaRPr lang="es-CO"/>
        </a:p>
      </dgm:t>
    </dgm:pt>
    <dgm:pt modelId="{E679049D-69F8-4BAC-8B84-75F231BB29AD}">
      <dgm:prSet phldrT="[Texto]" custT="1"/>
      <dgm:spPr/>
      <dgm:t>
        <a:bodyPr/>
        <a:lstStyle/>
        <a:p>
          <a:r>
            <a:rPr lang="es-CO" sz="900" dirty="0">
              <a:latin typeface="Arial" pitchFamily="34" charset="0"/>
              <a:cs typeface="Arial" pitchFamily="34" charset="0"/>
            </a:rPr>
            <a:t>Aparecen manchas rojas .</a:t>
          </a:r>
        </a:p>
        <a:p>
          <a:r>
            <a:rPr lang="es-CO" sz="900" dirty="0">
              <a:latin typeface="Arial" pitchFamily="34" charset="0"/>
              <a:cs typeface="Arial" pitchFamily="34" charset="0"/>
            </a:rPr>
            <a:t>Ampollas llenas de agua </a:t>
          </a:r>
        </a:p>
        <a:p>
          <a:r>
            <a:rPr lang="es-CO" sz="900" dirty="0">
              <a:latin typeface="Arial" pitchFamily="34" charset="0"/>
              <a:cs typeface="Arial" pitchFamily="34" charset="0"/>
            </a:rPr>
            <a:t>y por último costras</a:t>
          </a:r>
          <a:r>
            <a:rPr lang="es-CO" sz="800" dirty="0"/>
            <a:t>.</a:t>
          </a:r>
        </a:p>
      </dgm:t>
    </dgm:pt>
    <dgm:pt modelId="{76856792-ADA1-48E9-8635-C50A414D1B9B}" type="parTrans" cxnId="{964CC4CD-F62F-4C4C-B332-69ABE28A5E27}">
      <dgm:prSet/>
      <dgm:spPr/>
      <dgm:t>
        <a:bodyPr/>
        <a:lstStyle/>
        <a:p>
          <a:endParaRPr lang="es-CO"/>
        </a:p>
      </dgm:t>
    </dgm:pt>
    <dgm:pt modelId="{9C989890-81EE-4956-9F8E-7275D067243D}" type="sibTrans" cxnId="{964CC4CD-F62F-4C4C-B332-69ABE28A5E27}">
      <dgm:prSet/>
      <dgm:spPr/>
      <dgm:t>
        <a:bodyPr/>
        <a:lstStyle/>
        <a:p>
          <a:endParaRPr lang="es-CO"/>
        </a:p>
      </dgm:t>
    </dgm:pt>
    <dgm:pt modelId="{29E6B146-2784-44B7-83CA-1FFB5A5DA87D}">
      <dgm:prSet phldrT="[Texto]" custT="1"/>
      <dgm:spPr/>
      <dgm:t>
        <a:bodyPr/>
        <a:lstStyle/>
        <a:p>
          <a:r>
            <a:rPr lang="es-CO" sz="1050" dirty="0">
              <a:latin typeface="Arial" pitchFamily="34" charset="0"/>
              <a:cs typeface="Arial" pitchFamily="34" charset="0"/>
            </a:rPr>
            <a:t>TRATAMIENTO</a:t>
          </a:r>
        </a:p>
      </dgm:t>
    </dgm:pt>
    <dgm:pt modelId="{C7DD97B0-39B1-4E06-9829-97BA194AA8A1}" type="parTrans" cxnId="{9C6D528F-694D-426E-B1A9-8AE934DF6048}">
      <dgm:prSet/>
      <dgm:spPr/>
      <dgm:t>
        <a:bodyPr/>
        <a:lstStyle/>
        <a:p>
          <a:endParaRPr lang="es-CO"/>
        </a:p>
      </dgm:t>
    </dgm:pt>
    <dgm:pt modelId="{04629C1C-50E5-4011-9ED1-AAD54D5941E4}" type="sibTrans" cxnId="{9C6D528F-694D-426E-B1A9-8AE934DF6048}">
      <dgm:prSet/>
      <dgm:spPr/>
      <dgm:t>
        <a:bodyPr/>
        <a:lstStyle/>
        <a:p>
          <a:endParaRPr lang="es-CO"/>
        </a:p>
      </dgm:t>
    </dgm:pt>
    <dgm:pt modelId="{C848983B-AD63-4154-B3C3-9B7E9CFDD7FE}">
      <dgm:prSet phldrT="[Texto]" custT="1"/>
      <dgm:spPr/>
      <dgm:t>
        <a:bodyPr/>
        <a:lstStyle/>
        <a:p>
          <a:r>
            <a:rPr lang="es-CO" sz="1050" dirty="0">
              <a:latin typeface="Arial" pitchFamily="34" charset="0"/>
              <a:cs typeface="Arial" pitchFamily="34" charset="0"/>
            </a:rPr>
            <a:t>Produce rasquiña, fiebre e infección bacteriana en la piel.</a:t>
          </a:r>
        </a:p>
      </dgm:t>
    </dgm:pt>
    <dgm:pt modelId="{46DD66C8-737A-4E9B-BE37-F467FB1A42CC}" type="parTrans" cxnId="{81EA8BB6-1516-4B8B-88B2-E082DAAB0293}">
      <dgm:prSet/>
      <dgm:spPr/>
      <dgm:t>
        <a:bodyPr/>
        <a:lstStyle/>
        <a:p>
          <a:endParaRPr lang="es-CO"/>
        </a:p>
      </dgm:t>
    </dgm:pt>
    <dgm:pt modelId="{A0D3C758-9674-473D-9E9E-6CC5F6A8A50A}" type="sibTrans" cxnId="{81EA8BB6-1516-4B8B-88B2-E082DAAB0293}">
      <dgm:prSet/>
      <dgm:spPr/>
      <dgm:t>
        <a:bodyPr/>
        <a:lstStyle/>
        <a:p>
          <a:endParaRPr lang="es-CO"/>
        </a:p>
      </dgm:t>
    </dgm:pt>
    <dgm:pt modelId="{6FF1FF89-552D-46DD-B961-518FB99C4AE0}">
      <dgm:prSet phldrT="[Texto]"/>
      <dgm:spPr/>
      <dgm:t>
        <a:bodyPr/>
        <a:lstStyle/>
        <a:p>
          <a:r>
            <a:rPr lang="es-CO" dirty="0">
              <a:latin typeface="Arial" pitchFamily="34" charset="0"/>
              <a:cs typeface="Arial" pitchFamily="34" charset="0"/>
            </a:rPr>
            <a:t>Acetaminofén</a:t>
          </a:r>
        </a:p>
        <a:p>
          <a:r>
            <a:rPr lang="es-CO" dirty="0" err="1">
              <a:latin typeface="Arial" pitchFamily="34" charset="0"/>
              <a:cs typeface="Arial" pitchFamily="34" charset="0"/>
            </a:rPr>
            <a:t>Antipiretico</a:t>
          </a:r>
          <a:endParaRPr lang="es-CO" dirty="0">
            <a:latin typeface="Arial" pitchFamily="34" charset="0"/>
            <a:cs typeface="Arial" pitchFamily="34" charset="0"/>
          </a:endParaRPr>
        </a:p>
        <a:p>
          <a:r>
            <a:rPr lang="es-CO" dirty="0">
              <a:latin typeface="Arial" pitchFamily="34" charset="0"/>
              <a:cs typeface="Arial" pitchFamily="34" charset="0"/>
            </a:rPr>
            <a:t>no usar </a:t>
          </a:r>
          <a:r>
            <a:rPr lang="es-CO" dirty="0" err="1">
              <a:latin typeface="Arial" pitchFamily="34" charset="0"/>
              <a:cs typeface="Arial" pitchFamily="34" charset="0"/>
            </a:rPr>
            <a:t>Anthiestaminicos</a:t>
          </a:r>
          <a:endParaRPr lang="es-CO" dirty="0">
            <a:latin typeface="Arial" pitchFamily="34" charset="0"/>
            <a:cs typeface="Arial" pitchFamily="34" charset="0"/>
          </a:endParaRPr>
        </a:p>
      </dgm:t>
    </dgm:pt>
    <dgm:pt modelId="{A9EB9D81-95F6-476A-871F-6A99D3FDBE4E}" type="parTrans" cxnId="{8F00DA4E-FA71-4EC5-9F3F-9A9BCD46A7A5}">
      <dgm:prSet/>
      <dgm:spPr/>
      <dgm:t>
        <a:bodyPr/>
        <a:lstStyle/>
        <a:p>
          <a:endParaRPr lang="es-CO"/>
        </a:p>
      </dgm:t>
    </dgm:pt>
    <dgm:pt modelId="{550592E4-B898-4869-A2CB-C703DE59247F}" type="sibTrans" cxnId="{8F00DA4E-FA71-4EC5-9F3F-9A9BCD46A7A5}">
      <dgm:prSet/>
      <dgm:spPr/>
      <dgm:t>
        <a:bodyPr/>
        <a:lstStyle/>
        <a:p>
          <a:endParaRPr lang="es-CO"/>
        </a:p>
      </dgm:t>
    </dgm:pt>
    <dgm:pt modelId="{7ABE13AF-6C06-4947-8647-34D56EF941B9}" type="pres">
      <dgm:prSet presAssocID="{E8C989DF-5856-4640-BC88-7053D9A1D7E5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s-CO"/>
        </a:p>
      </dgm:t>
    </dgm:pt>
    <dgm:pt modelId="{7CD6026D-E1AF-4182-BB01-B5E5187ECC20}" type="pres">
      <dgm:prSet presAssocID="{F37D127B-B384-42AE-82D0-CCF2203E960F}" presName="hierRoot1" presStyleCnt="0"/>
      <dgm:spPr/>
    </dgm:pt>
    <dgm:pt modelId="{61B232B9-7E29-42D8-877C-0AFEDAD63701}" type="pres">
      <dgm:prSet presAssocID="{F37D127B-B384-42AE-82D0-CCF2203E960F}" presName="composite" presStyleCnt="0"/>
      <dgm:spPr/>
    </dgm:pt>
    <dgm:pt modelId="{E46521CB-BF50-4D10-8567-A88FFD6B1E36}" type="pres">
      <dgm:prSet presAssocID="{F37D127B-B384-42AE-82D0-CCF2203E960F}" presName="background" presStyleLbl="node0" presStyleIdx="0" presStyleCnt="1"/>
      <dgm:spPr/>
    </dgm:pt>
    <dgm:pt modelId="{40FE514D-6233-4D98-8570-F389F8993FD6}" type="pres">
      <dgm:prSet presAssocID="{F37D127B-B384-42AE-82D0-CCF2203E960F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s-CO"/>
        </a:p>
      </dgm:t>
    </dgm:pt>
    <dgm:pt modelId="{50AC7672-0302-48B6-A3B2-ACE36F1FA4ED}" type="pres">
      <dgm:prSet presAssocID="{F37D127B-B384-42AE-82D0-CCF2203E960F}" presName="hierChild2" presStyleCnt="0"/>
      <dgm:spPr/>
    </dgm:pt>
    <dgm:pt modelId="{66A70A2F-7619-49BF-8CF0-BF1F4B2F0AEE}" type="pres">
      <dgm:prSet presAssocID="{514F2463-40A7-43D7-BAC0-8604C7511B5E}" presName="Name10" presStyleLbl="parChTrans1D2" presStyleIdx="0" presStyleCnt="2"/>
      <dgm:spPr/>
      <dgm:t>
        <a:bodyPr/>
        <a:lstStyle/>
        <a:p>
          <a:endParaRPr lang="es-CO"/>
        </a:p>
      </dgm:t>
    </dgm:pt>
    <dgm:pt modelId="{3C60AA43-E4FF-44C6-90FA-14F7156ED858}" type="pres">
      <dgm:prSet presAssocID="{0C7790E2-64E8-4E34-9B4B-C83074AB4442}" presName="hierRoot2" presStyleCnt="0"/>
      <dgm:spPr/>
    </dgm:pt>
    <dgm:pt modelId="{0CB98FD3-7125-4A1C-8EB2-A2FC3C881750}" type="pres">
      <dgm:prSet presAssocID="{0C7790E2-64E8-4E34-9B4B-C83074AB4442}" presName="composite2" presStyleCnt="0"/>
      <dgm:spPr/>
    </dgm:pt>
    <dgm:pt modelId="{0E9E3982-BF48-44AE-9F0B-740389A81FF4}" type="pres">
      <dgm:prSet presAssocID="{0C7790E2-64E8-4E34-9B4B-C83074AB4442}" presName="background2" presStyleLbl="node2" presStyleIdx="0" presStyleCnt="2"/>
      <dgm:spPr/>
    </dgm:pt>
    <dgm:pt modelId="{41359E51-5C2F-4B01-835D-BB7B11CA8903}" type="pres">
      <dgm:prSet presAssocID="{0C7790E2-64E8-4E34-9B4B-C83074AB4442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es-CO"/>
        </a:p>
      </dgm:t>
    </dgm:pt>
    <dgm:pt modelId="{46DEC00F-032D-4269-A700-631DFCA51EB8}" type="pres">
      <dgm:prSet presAssocID="{0C7790E2-64E8-4E34-9B4B-C83074AB4442}" presName="hierChild3" presStyleCnt="0"/>
      <dgm:spPr/>
    </dgm:pt>
    <dgm:pt modelId="{661D4306-316B-41C2-8C60-673CFE9CCABB}" type="pres">
      <dgm:prSet presAssocID="{76856792-ADA1-48E9-8635-C50A414D1B9B}" presName="Name17" presStyleLbl="parChTrans1D3" presStyleIdx="0" presStyleCnt="3"/>
      <dgm:spPr/>
      <dgm:t>
        <a:bodyPr/>
        <a:lstStyle/>
        <a:p>
          <a:endParaRPr lang="es-CO"/>
        </a:p>
      </dgm:t>
    </dgm:pt>
    <dgm:pt modelId="{2898F601-C560-48A8-8E40-AB46D71462E2}" type="pres">
      <dgm:prSet presAssocID="{E679049D-69F8-4BAC-8B84-75F231BB29AD}" presName="hierRoot3" presStyleCnt="0"/>
      <dgm:spPr/>
    </dgm:pt>
    <dgm:pt modelId="{0EF052CC-801A-495C-8460-106D975D9CD3}" type="pres">
      <dgm:prSet presAssocID="{E679049D-69F8-4BAC-8B84-75F231BB29AD}" presName="composite3" presStyleCnt="0"/>
      <dgm:spPr/>
    </dgm:pt>
    <dgm:pt modelId="{66C526B8-2DE6-41A1-9A62-87FA06EF296C}" type="pres">
      <dgm:prSet presAssocID="{E679049D-69F8-4BAC-8B84-75F231BB29AD}" presName="background3" presStyleLbl="node3" presStyleIdx="0" presStyleCnt="3"/>
      <dgm:spPr/>
    </dgm:pt>
    <dgm:pt modelId="{8A156414-1CDC-4BFF-8D59-407EA475A713}" type="pres">
      <dgm:prSet presAssocID="{E679049D-69F8-4BAC-8B84-75F231BB29AD}" presName="text3" presStyleLbl="fgAcc3" presStyleIdx="0" presStyleCnt="3">
        <dgm:presLayoutVars>
          <dgm:chPref val="3"/>
        </dgm:presLayoutVars>
      </dgm:prSet>
      <dgm:spPr/>
      <dgm:t>
        <a:bodyPr/>
        <a:lstStyle/>
        <a:p>
          <a:endParaRPr lang="es-CO"/>
        </a:p>
      </dgm:t>
    </dgm:pt>
    <dgm:pt modelId="{F198F2D3-FDF2-41E5-9A25-08B86FAF3E74}" type="pres">
      <dgm:prSet presAssocID="{E679049D-69F8-4BAC-8B84-75F231BB29AD}" presName="hierChild4" presStyleCnt="0"/>
      <dgm:spPr/>
    </dgm:pt>
    <dgm:pt modelId="{33A24E24-EE4A-407D-AED4-FF31121C77CA}" type="pres">
      <dgm:prSet presAssocID="{C7DD97B0-39B1-4E06-9829-97BA194AA8A1}" presName="Name17" presStyleLbl="parChTrans1D3" presStyleIdx="1" presStyleCnt="3"/>
      <dgm:spPr/>
      <dgm:t>
        <a:bodyPr/>
        <a:lstStyle/>
        <a:p>
          <a:endParaRPr lang="es-CO"/>
        </a:p>
      </dgm:t>
    </dgm:pt>
    <dgm:pt modelId="{BAB497A4-0503-42EC-BA48-5F7337F76AD6}" type="pres">
      <dgm:prSet presAssocID="{29E6B146-2784-44B7-83CA-1FFB5A5DA87D}" presName="hierRoot3" presStyleCnt="0"/>
      <dgm:spPr/>
    </dgm:pt>
    <dgm:pt modelId="{6A1379AD-35C0-4E79-B605-2DBBC61A669A}" type="pres">
      <dgm:prSet presAssocID="{29E6B146-2784-44B7-83CA-1FFB5A5DA87D}" presName="composite3" presStyleCnt="0"/>
      <dgm:spPr/>
    </dgm:pt>
    <dgm:pt modelId="{0EAA4B82-D6E3-45A8-A31A-F99C6D0AA1F4}" type="pres">
      <dgm:prSet presAssocID="{29E6B146-2784-44B7-83CA-1FFB5A5DA87D}" presName="background3" presStyleLbl="node3" presStyleIdx="1" presStyleCnt="3"/>
      <dgm:spPr/>
    </dgm:pt>
    <dgm:pt modelId="{68681FF7-68BA-4EA1-BA11-724D3D6C7234}" type="pres">
      <dgm:prSet presAssocID="{29E6B146-2784-44B7-83CA-1FFB5A5DA87D}" presName="text3" presStyleLbl="fgAcc3" presStyleIdx="1" presStyleCnt="3" custLinFactNeighborX="-8055" custLinFactNeighborY="-3063">
        <dgm:presLayoutVars>
          <dgm:chPref val="3"/>
        </dgm:presLayoutVars>
      </dgm:prSet>
      <dgm:spPr/>
      <dgm:t>
        <a:bodyPr/>
        <a:lstStyle/>
        <a:p>
          <a:endParaRPr lang="es-CO"/>
        </a:p>
      </dgm:t>
    </dgm:pt>
    <dgm:pt modelId="{E3698236-BB2F-49E7-B00B-847D80AFCB51}" type="pres">
      <dgm:prSet presAssocID="{29E6B146-2784-44B7-83CA-1FFB5A5DA87D}" presName="hierChild4" presStyleCnt="0"/>
      <dgm:spPr/>
    </dgm:pt>
    <dgm:pt modelId="{F3ABBB69-E009-4538-8953-1B3F080A871B}" type="pres">
      <dgm:prSet presAssocID="{46DD66C8-737A-4E9B-BE37-F467FB1A42CC}" presName="Name10" presStyleLbl="parChTrans1D2" presStyleIdx="1" presStyleCnt="2"/>
      <dgm:spPr/>
      <dgm:t>
        <a:bodyPr/>
        <a:lstStyle/>
        <a:p>
          <a:endParaRPr lang="es-CO"/>
        </a:p>
      </dgm:t>
    </dgm:pt>
    <dgm:pt modelId="{E0640CE9-8D61-47F6-8310-9D18192967C2}" type="pres">
      <dgm:prSet presAssocID="{C848983B-AD63-4154-B3C3-9B7E9CFDD7FE}" presName="hierRoot2" presStyleCnt="0"/>
      <dgm:spPr/>
    </dgm:pt>
    <dgm:pt modelId="{DB37A610-27A6-4041-8C82-088EEAA85452}" type="pres">
      <dgm:prSet presAssocID="{C848983B-AD63-4154-B3C3-9B7E9CFDD7FE}" presName="composite2" presStyleCnt="0"/>
      <dgm:spPr/>
    </dgm:pt>
    <dgm:pt modelId="{BC21D5CB-194C-43FA-BE1A-5DCEADAA83AD}" type="pres">
      <dgm:prSet presAssocID="{C848983B-AD63-4154-B3C3-9B7E9CFDD7FE}" presName="background2" presStyleLbl="node2" presStyleIdx="1" presStyleCnt="2"/>
      <dgm:spPr/>
    </dgm:pt>
    <dgm:pt modelId="{0827B892-A724-4C30-920A-4C303D50FC28}" type="pres">
      <dgm:prSet presAssocID="{C848983B-AD63-4154-B3C3-9B7E9CFDD7FE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es-CO"/>
        </a:p>
      </dgm:t>
    </dgm:pt>
    <dgm:pt modelId="{53A2AF14-A1FD-427A-B3C6-CFD1E0A19C11}" type="pres">
      <dgm:prSet presAssocID="{C848983B-AD63-4154-B3C3-9B7E9CFDD7FE}" presName="hierChild3" presStyleCnt="0"/>
      <dgm:spPr/>
    </dgm:pt>
    <dgm:pt modelId="{A14C56F6-67DB-4A99-971B-5C7A8ED86432}" type="pres">
      <dgm:prSet presAssocID="{A9EB9D81-95F6-476A-871F-6A99D3FDBE4E}" presName="Name17" presStyleLbl="parChTrans1D3" presStyleIdx="2" presStyleCnt="3"/>
      <dgm:spPr/>
      <dgm:t>
        <a:bodyPr/>
        <a:lstStyle/>
        <a:p>
          <a:endParaRPr lang="es-CO"/>
        </a:p>
      </dgm:t>
    </dgm:pt>
    <dgm:pt modelId="{F7A1E104-A665-4E11-920D-8BA3267153D0}" type="pres">
      <dgm:prSet presAssocID="{6FF1FF89-552D-46DD-B961-518FB99C4AE0}" presName="hierRoot3" presStyleCnt="0"/>
      <dgm:spPr/>
    </dgm:pt>
    <dgm:pt modelId="{C8FED68C-9B19-48CE-8564-71B15C607416}" type="pres">
      <dgm:prSet presAssocID="{6FF1FF89-552D-46DD-B961-518FB99C4AE0}" presName="composite3" presStyleCnt="0"/>
      <dgm:spPr/>
    </dgm:pt>
    <dgm:pt modelId="{A0FAD01E-5B4B-4F3F-96F7-1066991C1A78}" type="pres">
      <dgm:prSet presAssocID="{6FF1FF89-552D-46DD-B961-518FB99C4AE0}" presName="background3" presStyleLbl="node3" presStyleIdx="2" presStyleCnt="3"/>
      <dgm:spPr/>
    </dgm:pt>
    <dgm:pt modelId="{8F199D4C-AD8C-40A2-B078-F862A2057DBC}" type="pres">
      <dgm:prSet presAssocID="{6FF1FF89-552D-46DD-B961-518FB99C4AE0}" presName="text3" presStyleLbl="fgAcc3" presStyleIdx="2" presStyleCnt="3">
        <dgm:presLayoutVars>
          <dgm:chPref val="3"/>
        </dgm:presLayoutVars>
      </dgm:prSet>
      <dgm:spPr/>
      <dgm:t>
        <a:bodyPr/>
        <a:lstStyle/>
        <a:p>
          <a:endParaRPr lang="es-CO"/>
        </a:p>
      </dgm:t>
    </dgm:pt>
    <dgm:pt modelId="{7659983A-02CC-4363-9BE4-F88076AAFEF9}" type="pres">
      <dgm:prSet presAssocID="{6FF1FF89-552D-46DD-B961-518FB99C4AE0}" presName="hierChild4" presStyleCnt="0"/>
      <dgm:spPr/>
    </dgm:pt>
  </dgm:ptLst>
  <dgm:cxnLst>
    <dgm:cxn modelId="{F02F9D00-0C17-4AA7-8B56-F60FEF775474}" type="presOf" srcId="{E679049D-69F8-4BAC-8B84-75F231BB29AD}" destId="{8A156414-1CDC-4BFF-8D59-407EA475A713}" srcOrd="0" destOrd="0" presId="urn:microsoft.com/office/officeart/2005/8/layout/hierarchy1"/>
    <dgm:cxn modelId="{8EC5D4EB-22B5-444C-96DF-3DAFAEAD7571}" type="presOf" srcId="{F37D127B-B384-42AE-82D0-CCF2203E960F}" destId="{40FE514D-6233-4D98-8570-F389F8993FD6}" srcOrd="0" destOrd="0" presId="urn:microsoft.com/office/officeart/2005/8/layout/hierarchy1"/>
    <dgm:cxn modelId="{842BB07D-E463-443A-A25E-62521309A5EE}" type="presOf" srcId="{76856792-ADA1-48E9-8635-C50A414D1B9B}" destId="{661D4306-316B-41C2-8C60-673CFE9CCABB}" srcOrd="0" destOrd="0" presId="urn:microsoft.com/office/officeart/2005/8/layout/hierarchy1"/>
    <dgm:cxn modelId="{20D80E66-5730-41D6-AA9E-1AEDA15F8830}" type="presOf" srcId="{514F2463-40A7-43D7-BAC0-8604C7511B5E}" destId="{66A70A2F-7619-49BF-8CF0-BF1F4B2F0AEE}" srcOrd="0" destOrd="0" presId="urn:microsoft.com/office/officeart/2005/8/layout/hierarchy1"/>
    <dgm:cxn modelId="{8F00DA4E-FA71-4EC5-9F3F-9A9BCD46A7A5}" srcId="{C848983B-AD63-4154-B3C3-9B7E9CFDD7FE}" destId="{6FF1FF89-552D-46DD-B961-518FB99C4AE0}" srcOrd="0" destOrd="0" parTransId="{A9EB9D81-95F6-476A-871F-6A99D3FDBE4E}" sibTransId="{550592E4-B898-4869-A2CB-C703DE59247F}"/>
    <dgm:cxn modelId="{FA924E78-9FE3-4B30-80CD-E4EE8869A290}" type="presOf" srcId="{C848983B-AD63-4154-B3C3-9B7E9CFDD7FE}" destId="{0827B892-A724-4C30-920A-4C303D50FC28}" srcOrd="0" destOrd="0" presId="urn:microsoft.com/office/officeart/2005/8/layout/hierarchy1"/>
    <dgm:cxn modelId="{49894F04-2207-4CFA-B0CF-8DCD0BC10EBF}" type="presOf" srcId="{6FF1FF89-552D-46DD-B961-518FB99C4AE0}" destId="{8F199D4C-AD8C-40A2-B078-F862A2057DBC}" srcOrd="0" destOrd="0" presId="urn:microsoft.com/office/officeart/2005/8/layout/hierarchy1"/>
    <dgm:cxn modelId="{81EA8BB6-1516-4B8B-88B2-E082DAAB0293}" srcId="{F37D127B-B384-42AE-82D0-CCF2203E960F}" destId="{C848983B-AD63-4154-B3C3-9B7E9CFDD7FE}" srcOrd="1" destOrd="0" parTransId="{46DD66C8-737A-4E9B-BE37-F467FB1A42CC}" sibTransId="{A0D3C758-9674-473D-9E9E-6CC5F6A8A50A}"/>
    <dgm:cxn modelId="{05AE2D1E-7C93-4196-BEFF-8379F382F911}" srcId="{F37D127B-B384-42AE-82D0-CCF2203E960F}" destId="{0C7790E2-64E8-4E34-9B4B-C83074AB4442}" srcOrd="0" destOrd="0" parTransId="{514F2463-40A7-43D7-BAC0-8604C7511B5E}" sibTransId="{BE78F80C-3F5E-43D4-9AD3-6F60A6414F21}"/>
    <dgm:cxn modelId="{964CC4CD-F62F-4C4C-B332-69ABE28A5E27}" srcId="{0C7790E2-64E8-4E34-9B4B-C83074AB4442}" destId="{E679049D-69F8-4BAC-8B84-75F231BB29AD}" srcOrd="0" destOrd="0" parTransId="{76856792-ADA1-48E9-8635-C50A414D1B9B}" sibTransId="{9C989890-81EE-4956-9F8E-7275D067243D}"/>
    <dgm:cxn modelId="{B6806CE0-147C-463B-A9FD-C9023F8CEE05}" type="presOf" srcId="{C7DD97B0-39B1-4E06-9829-97BA194AA8A1}" destId="{33A24E24-EE4A-407D-AED4-FF31121C77CA}" srcOrd="0" destOrd="0" presId="urn:microsoft.com/office/officeart/2005/8/layout/hierarchy1"/>
    <dgm:cxn modelId="{BA1F3640-8533-491B-86D9-B3D2FAC51F14}" type="presOf" srcId="{29E6B146-2784-44B7-83CA-1FFB5A5DA87D}" destId="{68681FF7-68BA-4EA1-BA11-724D3D6C7234}" srcOrd="0" destOrd="0" presId="urn:microsoft.com/office/officeart/2005/8/layout/hierarchy1"/>
    <dgm:cxn modelId="{468417B6-ACAE-4F5C-8B41-B788FCECA3D7}" srcId="{E8C989DF-5856-4640-BC88-7053D9A1D7E5}" destId="{F37D127B-B384-42AE-82D0-CCF2203E960F}" srcOrd="0" destOrd="0" parTransId="{B355EDDC-37F6-4C79-A83C-BFE6A2ECC5FF}" sibTransId="{9EA93CD0-2120-4BAE-80AE-D267587DE261}"/>
    <dgm:cxn modelId="{8E2A62C4-A765-4E01-864A-FACEB490A78C}" type="presOf" srcId="{E8C989DF-5856-4640-BC88-7053D9A1D7E5}" destId="{7ABE13AF-6C06-4947-8647-34D56EF941B9}" srcOrd="0" destOrd="0" presId="urn:microsoft.com/office/officeart/2005/8/layout/hierarchy1"/>
    <dgm:cxn modelId="{0D4449DF-209A-4B82-9385-6112732EEDD0}" type="presOf" srcId="{0C7790E2-64E8-4E34-9B4B-C83074AB4442}" destId="{41359E51-5C2F-4B01-835D-BB7B11CA8903}" srcOrd="0" destOrd="0" presId="urn:microsoft.com/office/officeart/2005/8/layout/hierarchy1"/>
    <dgm:cxn modelId="{B1F197CE-3B7A-4A11-B93A-00590FF11AE1}" type="presOf" srcId="{A9EB9D81-95F6-476A-871F-6A99D3FDBE4E}" destId="{A14C56F6-67DB-4A99-971B-5C7A8ED86432}" srcOrd="0" destOrd="0" presId="urn:microsoft.com/office/officeart/2005/8/layout/hierarchy1"/>
    <dgm:cxn modelId="{0C7FA864-CC5D-473C-9A80-6C1C2AAAC482}" type="presOf" srcId="{46DD66C8-737A-4E9B-BE37-F467FB1A42CC}" destId="{F3ABBB69-E009-4538-8953-1B3F080A871B}" srcOrd="0" destOrd="0" presId="urn:microsoft.com/office/officeart/2005/8/layout/hierarchy1"/>
    <dgm:cxn modelId="{9C6D528F-694D-426E-B1A9-8AE934DF6048}" srcId="{0C7790E2-64E8-4E34-9B4B-C83074AB4442}" destId="{29E6B146-2784-44B7-83CA-1FFB5A5DA87D}" srcOrd="1" destOrd="0" parTransId="{C7DD97B0-39B1-4E06-9829-97BA194AA8A1}" sibTransId="{04629C1C-50E5-4011-9ED1-AAD54D5941E4}"/>
    <dgm:cxn modelId="{93C5A238-E39C-4F46-BA98-DC1FAD45298C}" type="presParOf" srcId="{7ABE13AF-6C06-4947-8647-34D56EF941B9}" destId="{7CD6026D-E1AF-4182-BB01-B5E5187ECC20}" srcOrd="0" destOrd="0" presId="urn:microsoft.com/office/officeart/2005/8/layout/hierarchy1"/>
    <dgm:cxn modelId="{59CBFBCA-2EAA-4E25-AA4E-36721C50B79A}" type="presParOf" srcId="{7CD6026D-E1AF-4182-BB01-B5E5187ECC20}" destId="{61B232B9-7E29-42D8-877C-0AFEDAD63701}" srcOrd="0" destOrd="0" presId="urn:microsoft.com/office/officeart/2005/8/layout/hierarchy1"/>
    <dgm:cxn modelId="{F0C386C6-0D3C-4A7D-82DF-5FDC120EA701}" type="presParOf" srcId="{61B232B9-7E29-42D8-877C-0AFEDAD63701}" destId="{E46521CB-BF50-4D10-8567-A88FFD6B1E36}" srcOrd="0" destOrd="0" presId="urn:microsoft.com/office/officeart/2005/8/layout/hierarchy1"/>
    <dgm:cxn modelId="{B2BAAD4C-1407-4A96-BEE4-302472DDDBD5}" type="presParOf" srcId="{61B232B9-7E29-42D8-877C-0AFEDAD63701}" destId="{40FE514D-6233-4D98-8570-F389F8993FD6}" srcOrd="1" destOrd="0" presId="urn:microsoft.com/office/officeart/2005/8/layout/hierarchy1"/>
    <dgm:cxn modelId="{CCA1EC19-E8A6-4201-9DA2-AABFAAD67CBA}" type="presParOf" srcId="{7CD6026D-E1AF-4182-BB01-B5E5187ECC20}" destId="{50AC7672-0302-48B6-A3B2-ACE36F1FA4ED}" srcOrd="1" destOrd="0" presId="urn:microsoft.com/office/officeart/2005/8/layout/hierarchy1"/>
    <dgm:cxn modelId="{DB08FC8F-F2FB-4845-AB48-6C7F903D68CB}" type="presParOf" srcId="{50AC7672-0302-48B6-A3B2-ACE36F1FA4ED}" destId="{66A70A2F-7619-49BF-8CF0-BF1F4B2F0AEE}" srcOrd="0" destOrd="0" presId="urn:microsoft.com/office/officeart/2005/8/layout/hierarchy1"/>
    <dgm:cxn modelId="{BBD2C8E1-7C46-4A2B-8161-C3B9AF20AF72}" type="presParOf" srcId="{50AC7672-0302-48B6-A3B2-ACE36F1FA4ED}" destId="{3C60AA43-E4FF-44C6-90FA-14F7156ED858}" srcOrd="1" destOrd="0" presId="urn:microsoft.com/office/officeart/2005/8/layout/hierarchy1"/>
    <dgm:cxn modelId="{6A58C9B4-82F8-41FD-ABEE-64857EC22944}" type="presParOf" srcId="{3C60AA43-E4FF-44C6-90FA-14F7156ED858}" destId="{0CB98FD3-7125-4A1C-8EB2-A2FC3C881750}" srcOrd="0" destOrd="0" presId="urn:microsoft.com/office/officeart/2005/8/layout/hierarchy1"/>
    <dgm:cxn modelId="{699B449E-6090-4D60-B78F-63E3DC2FB9E0}" type="presParOf" srcId="{0CB98FD3-7125-4A1C-8EB2-A2FC3C881750}" destId="{0E9E3982-BF48-44AE-9F0B-740389A81FF4}" srcOrd="0" destOrd="0" presId="urn:microsoft.com/office/officeart/2005/8/layout/hierarchy1"/>
    <dgm:cxn modelId="{9ABCB100-C4DD-4496-8801-74BD60B8BA34}" type="presParOf" srcId="{0CB98FD3-7125-4A1C-8EB2-A2FC3C881750}" destId="{41359E51-5C2F-4B01-835D-BB7B11CA8903}" srcOrd="1" destOrd="0" presId="urn:microsoft.com/office/officeart/2005/8/layout/hierarchy1"/>
    <dgm:cxn modelId="{F8B970CF-3D88-40AA-AD51-513294C6227E}" type="presParOf" srcId="{3C60AA43-E4FF-44C6-90FA-14F7156ED858}" destId="{46DEC00F-032D-4269-A700-631DFCA51EB8}" srcOrd="1" destOrd="0" presId="urn:microsoft.com/office/officeart/2005/8/layout/hierarchy1"/>
    <dgm:cxn modelId="{50584BF7-B564-46F3-A7D0-107A1A00CF9E}" type="presParOf" srcId="{46DEC00F-032D-4269-A700-631DFCA51EB8}" destId="{661D4306-316B-41C2-8C60-673CFE9CCABB}" srcOrd="0" destOrd="0" presId="urn:microsoft.com/office/officeart/2005/8/layout/hierarchy1"/>
    <dgm:cxn modelId="{CD02C10F-B9E3-4340-8E86-A857C329874C}" type="presParOf" srcId="{46DEC00F-032D-4269-A700-631DFCA51EB8}" destId="{2898F601-C560-48A8-8E40-AB46D71462E2}" srcOrd="1" destOrd="0" presId="urn:microsoft.com/office/officeart/2005/8/layout/hierarchy1"/>
    <dgm:cxn modelId="{1A469414-7015-4DCB-A5A4-C2AB3DE593EA}" type="presParOf" srcId="{2898F601-C560-48A8-8E40-AB46D71462E2}" destId="{0EF052CC-801A-495C-8460-106D975D9CD3}" srcOrd="0" destOrd="0" presId="urn:microsoft.com/office/officeart/2005/8/layout/hierarchy1"/>
    <dgm:cxn modelId="{F0CF862E-183B-486C-8105-F47251D655E6}" type="presParOf" srcId="{0EF052CC-801A-495C-8460-106D975D9CD3}" destId="{66C526B8-2DE6-41A1-9A62-87FA06EF296C}" srcOrd="0" destOrd="0" presId="urn:microsoft.com/office/officeart/2005/8/layout/hierarchy1"/>
    <dgm:cxn modelId="{D8AEFF58-466D-4E10-8E6B-87ACCC6879C2}" type="presParOf" srcId="{0EF052CC-801A-495C-8460-106D975D9CD3}" destId="{8A156414-1CDC-4BFF-8D59-407EA475A713}" srcOrd="1" destOrd="0" presId="urn:microsoft.com/office/officeart/2005/8/layout/hierarchy1"/>
    <dgm:cxn modelId="{0AA4D9D5-2454-444C-8764-EF064728D7DB}" type="presParOf" srcId="{2898F601-C560-48A8-8E40-AB46D71462E2}" destId="{F198F2D3-FDF2-41E5-9A25-08B86FAF3E74}" srcOrd="1" destOrd="0" presId="urn:microsoft.com/office/officeart/2005/8/layout/hierarchy1"/>
    <dgm:cxn modelId="{21CB33B0-6742-4A32-9897-8E189B325072}" type="presParOf" srcId="{46DEC00F-032D-4269-A700-631DFCA51EB8}" destId="{33A24E24-EE4A-407D-AED4-FF31121C77CA}" srcOrd="2" destOrd="0" presId="urn:microsoft.com/office/officeart/2005/8/layout/hierarchy1"/>
    <dgm:cxn modelId="{4DA9215E-D9DC-410B-81D7-FAF23E1BF2B8}" type="presParOf" srcId="{46DEC00F-032D-4269-A700-631DFCA51EB8}" destId="{BAB497A4-0503-42EC-BA48-5F7337F76AD6}" srcOrd="3" destOrd="0" presId="urn:microsoft.com/office/officeart/2005/8/layout/hierarchy1"/>
    <dgm:cxn modelId="{2BA701D2-56F6-4427-9329-0B3CE3693037}" type="presParOf" srcId="{BAB497A4-0503-42EC-BA48-5F7337F76AD6}" destId="{6A1379AD-35C0-4E79-B605-2DBBC61A669A}" srcOrd="0" destOrd="0" presId="urn:microsoft.com/office/officeart/2005/8/layout/hierarchy1"/>
    <dgm:cxn modelId="{0E7D0F29-AE93-4F17-B38A-13E84E3BEA43}" type="presParOf" srcId="{6A1379AD-35C0-4E79-B605-2DBBC61A669A}" destId="{0EAA4B82-D6E3-45A8-A31A-F99C6D0AA1F4}" srcOrd="0" destOrd="0" presId="urn:microsoft.com/office/officeart/2005/8/layout/hierarchy1"/>
    <dgm:cxn modelId="{AE194A2A-0FE4-4D7D-9141-62EF2202DF80}" type="presParOf" srcId="{6A1379AD-35C0-4E79-B605-2DBBC61A669A}" destId="{68681FF7-68BA-4EA1-BA11-724D3D6C7234}" srcOrd="1" destOrd="0" presId="urn:microsoft.com/office/officeart/2005/8/layout/hierarchy1"/>
    <dgm:cxn modelId="{3DB9026C-023B-4176-8D34-58EC015A630F}" type="presParOf" srcId="{BAB497A4-0503-42EC-BA48-5F7337F76AD6}" destId="{E3698236-BB2F-49E7-B00B-847D80AFCB51}" srcOrd="1" destOrd="0" presId="urn:microsoft.com/office/officeart/2005/8/layout/hierarchy1"/>
    <dgm:cxn modelId="{4FA9E6B5-AB54-49D0-99D6-D87DCB85EF4B}" type="presParOf" srcId="{50AC7672-0302-48B6-A3B2-ACE36F1FA4ED}" destId="{F3ABBB69-E009-4538-8953-1B3F080A871B}" srcOrd="2" destOrd="0" presId="urn:microsoft.com/office/officeart/2005/8/layout/hierarchy1"/>
    <dgm:cxn modelId="{D4501461-F848-4655-8255-4D46C9632B54}" type="presParOf" srcId="{50AC7672-0302-48B6-A3B2-ACE36F1FA4ED}" destId="{E0640CE9-8D61-47F6-8310-9D18192967C2}" srcOrd="3" destOrd="0" presId="urn:microsoft.com/office/officeart/2005/8/layout/hierarchy1"/>
    <dgm:cxn modelId="{09D537E2-0FE0-4D7E-98F4-63F1EE7F76D3}" type="presParOf" srcId="{E0640CE9-8D61-47F6-8310-9D18192967C2}" destId="{DB37A610-27A6-4041-8C82-088EEAA85452}" srcOrd="0" destOrd="0" presId="urn:microsoft.com/office/officeart/2005/8/layout/hierarchy1"/>
    <dgm:cxn modelId="{BD9839FD-6871-4C5C-8E32-AFA050C14066}" type="presParOf" srcId="{DB37A610-27A6-4041-8C82-088EEAA85452}" destId="{BC21D5CB-194C-43FA-BE1A-5DCEADAA83AD}" srcOrd="0" destOrd="0" presId="urn:microsoft.com/office/officeart/2005/8/layout/hierarchy1"/>
    <dgm:cxn modelId="{E339CA7B-0E6A-4189-9617-650FEA9BF517}" type="presParOf" srcId="{DB37A610-27A6-4041-8C82-088EEAA85452}" destId="{0827B892-A724-4C30-920A-4C303D50FC28}" srcOrd="1" destOrd="0" presId="urn:microsoft.com/office/officeart/2005/8/layout/hierarchy1"/>
    <dgm:cxn modelId="{594B84F9-F706-4A86-9141-649AB846F224}" type="presParOf" srcId="{E0640CE9-8D61-47F6-8310-9D18192967C2}" destId="{53A2AF14-A1FD-427A-B3C6-CFD1E0A19C11}" srcOrd="1" destOrd="0" presId="urn:microsoft.com/office/officeart/2005/8/layout/hierarchy1"/>
    <dgm:cxn modelId="{CE9FF2C6-5038-4777-A45A-4BEE37BC414C}" type="presParOf" srcId="{53A2AF14-A1FD-427A-B3C6-CFD1E0A19C11}" destId="{A14C56F6-67DB-4A99-971B-5C7A8ED86432}" srcOrd="0" destOrd="0" presId="urn:microsoft.com/office/officeart/2005/8/layout/hierarchy1"/>
    <dgm:cxn modelId="{671B7309-A2C0-4C05-8440-1BDDF2A50385}" type="presParOf" srcId="{53A2AF14-A1FD-427A-B3C6-CFD1E0A19C11}" destId="{F7A1E104-A665-4E11-920D-8BA3267153D0}" srcOrd="1" destOrd="0" presId="urn:microsoft.com/office/officeart/2005/8/layout/hierarchy1"/>
    <dgm:cxn modelId="{7FDDFFE3-C032-459A-B641-3B6DAE1F63ED}" type="presParOf" srcId="{F7A1E104-A665-4E11-920D-8BA3267153D0}" destId="{C8FED68C-9B19-48CE-8564-71B15C607416}" srcOrd="0" destOrd="0" presId="urn:microsoft.com/office/officeart/2005/8/layout/hierarchy1"/>
    <dgm:cxn modelId="{01EA9A8B-DF95-4266-93B7-0146DB9C1C82}" type="presParOf" srcId="{C8FED68C-9B19-48CE-8564-71B15C607416}" destId="{A0FAD01E-5B4B-4F3F-96F7-1066991C1A78}" srcOrd="0" destOrd="0" presId="urn:microsoft.com/office/officeart/2005/8/layout/hierarchy1"/>
    <dgm:cxn modelId="{9AA3EAC5-E8C9-48D9-8239-79B6DEA0B7C3}" type="presParOf" srcId="{C8FED68C-9B19-48CE-8564-71B15C607416}" destId="{8F199D4C-AD8C-40A2-B078-F862A2057DBC}" srcOrd="1" destOrd="0" presId="urn:microsoft.com/office/officeart/2005/8/layout/hierarchy1"/>
    <dgm:cxn modelId="{D0C190A0-AF71-4101-96FA-BFBE443F4884}" type="presParOf" srcId="{F7A1E104-A665-4E11-920D-8BA3267153D0}" destId="{7659983A-02CC-4363-9BE4-F88076AAFEF9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14C56F6-67DB-4A99-971B-5C7A8ED86432}">
      <dsp:nvSpPr>
        <dsp:cNvPr id="0" name=""/>
        <dsp:cNvSpPr/>
      </dsp:nvSpPr>
      <dsp:spPr>
        <a:xfrm>
          <a:off x="4137660" y="1926983"/>
          <a:ext cx="91440" cy="35901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59016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3ABBB69-E009-4538-8953-1B3F080A871B}">
      <dsp:nvSpPr>
        <dsp:cNvPr id="0" name=""/>
        <dsp:cNvSpPr/>
      </dsp:nvSpPr>
      <dsp:spPr>
        <a:xfrm>
          <a:off x="3051810" y="784098"/>
          <a:ext cx="1131569" cy="3590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44659"/>
              </a:lnTo>
              <a:lnTo>
                <a:pt x="1131569" y="244659"/>
              </a:lnTo>
              <a:lnTo>
                <a:pt x="1131569" y="359016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3A24E24-EE4A-407D-AED4-FF31121C77CA}">
      <dsp:nvSpPr>
        <dsp:cNvPr id="0" name=""/>
        <dsp:cNvSpPr/>
      </dsp:nvSpPr>
      <dsp:spPr>
        <a:xfrm>
          <a:off x="1920240" y="1926983"/>
          <a:ext cx="654945" cy="33500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20649"/>
              </a:lnTo>
              <a:lnTo>
                <a:pt x="654945" y="220649"/>
              </a:lnTo>
              <a:lnTo>
                <a:pt x="654945" y="335006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61D4306-316B-41C2-8C60-673CFE9CCABB}">
      <dsp:nvSpPr>
        <dsp:cNvPr id="0" name=""/>
        <dsp:cNvSpPr/>
      </dsp:nvSpPr>
      <dsp:spPr>
        <a:xfrm>
          <a:off x="1165860" y="1926983"/>
          <a:ext cx="754380" cy="359016"/>
        </a:xfrm>
        <a:custGeom>
          <a:avLst/>
          <a:gdLst/>
          <a:ahLst/>
          <a:cxnLst/>
          <a:rect l="0" t="0" r="0" b="0"/>
          <a:pathLst>
            <a:path>
              <a:moveTo>
                <a:pt x="754380" y="0"/>
              </a:moveTo>
              <a:lnTo>
                <a:pt x="754380" y="244659"/>
              </a:lnTo>
              <a:lnTo>
                <a:pt x="0" y="244659"/>
              </a:lnTo>
              <a:lnTo>
                <a:pt x="0" y="359016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6A70A2F-7619-49BF-8CF0-BF1F4B2F0AEE}">
      <dsp:nvSpPr>
        <dsp:cNvPr id="0" name=""/>
        <dsp:cNvSpPr/>
      </dsp:nvSpPr>
      <dsp:spPr>
        <a:xfrm>
          <a:off x="1920240" y="784098"/>
          <a:ext cx="1131570" cy="359016"/>
        </a:xfrm>
        <a:custGeom>
          <a:avLst/>
          <a:gdLst/>
          <a:ahLst/>
          <a:cxnLst/>
          <a:rect l="0" t="0" r="0" b="0"/>
          <a:pathLst>
            <a:path>
              <a:moveTo>
                <a:pt x="1131570" y="0"/>
              </a:moveTo>
              <a:lnTo>
                <a:pt x="1131570" y="244659"/>
              </a:lnTo>
              <a:lnTo>
                <a:pt x="0" y="244659"/>
              </a:lnTo>
              <a:lnTo>
                <a:pt x="0" y="359016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46521CB-BF50-4D10-8567-A88FFD6B1E36}">
      <dsp:nvSpPr>
        <dsp:cNvPr id="0" name=""/>
        <dsp:cNvSpPr/>
      </dsp:nvSpPr>
      <dsp:spPr>
        <a:xfrm>
          <a:off x="2434590" y="228"/>
          <a:ext cx="1234440" cy="783869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0FE514D-6233-4D98-8570-F389F8993FD6}">
      <dsp:nvSpPr>
        <dsp:cNvPr id="0" name=""/>
        <dsp:cNvSpPr/>
      </dsp:nvSpPr>
      <dsp:spPr>
        <a:xfrm>
          <a:off x="2571750" y="130530"/>
          <a:ext cx="1234440" cy="78386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1200" kern="1200" dirty="0" smtClean="0">
              <a:latin typeface="Arial" pitchFamily="34" charset="0"/>
              <a:cs typeface="Arial" pitchFamily="34" charset="0"/>
            </a:rPr>
            <a:t>VARICELA</a:t>
          </a:r>
          <a:r>
            <a:rPr lang="es-CO" sz="900" kern="1200" dirty="0"/>
            <a:t>	</a:t>
          </a:r>
        </a:p>
      </dsp:txBody>
      <dsp:txXfrm>
        <a:off x="2594709" y="153489"/>
        <a:ext cx="1188522" cy="737951"/>
      </dsp:txXfrm>
    </dsp:sp>
    <dsp:sp modelId="{0E9E3982-BF48-44AE-9F0B-740389A81FF4}">
      <dsp:nvSpPr>
        <dsp:cNvPr id="0" name=""/>
        <dsp:cNvSpPr/>
      </dsp:nvSpPr>
      <dsp:spPr>
        <a:xfrm>
          <a:off x="1303020" y="1143114"/>
          <a:ext cx="1234440" cy="783869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1359E51-5C2F-4B01-835D-BB7B11CA8903}">
      <dsp:nvSpPr>
        <dsp:cNvPr id="0" name=""/>
        <dsp:cNvSpPr/>
      </dsp:nvSpPr>
      <dsp:spPr>
        <a:xfrm>
          <a:off x="1440180" y="1273416"/>
          <a:ext cx="1234440" cy="78386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1050" kern="1200" dirty="0" smtClean="0">
              <a:latin typeface="Arial" pitchFamily="34" charset="0"/>
              <a:cs typeface="Arial" pitchFamily="34" charset="0"/>
            </a:rPr>
            <a:t>Enfermedad </a:t>
          </a:r>
          <a:r>
            <a:rPr lang="es-CO" sz="1050" kern="1200" dirty="0">
              <a:latin typeface="Arial" pitchFamily="34" charset="0"/>
              <a:cs typeface="Arial" pitchFamily="34" charset="0"/>
            </a:rPr>
            <a:t>contagiosa en la piel, proviene de la </a:t>
          </a:r>
          <a:r>
            <a:rPr lang="es-CO" sz="1050" kern="1200" dirty="0" err="1">
              <a:latin typeface="Arial" pitchFamily="34" charset="0"/>
              <a:cs typeface="Arial" pitchFamily="34" charset="0"/>
            </a:rPr>
            <a:t>famila</a:t>
          </a:r>
          <a:r>
            <a:rPr lang="es-CO" sz="1050" kern="1200" dirty="0">
              <a:latin typeface="Arial" pitchFamily="34" charset="0"/>
              <a:cs typeface="Arial" pitchFamily="34" charset="0"/>
            </a:rPr>
            <a:t> del </a:t>
          </a:r>
          <a:r>
            <a:rPr lang="es-CO" sz="1050" kern="1200" dirty="0" err="1">
              <a:latin typeface="Arial" pitchFamily="34" charset="0"/>
              <a:cs typeface="Arial" pitchFamily="34" charset="0"/>
            </a:rPr>
            <a:t>hérpes</a:t>
          </a:r>
          <a:r>
            <a:rPr lang="es-CO" sz="900" kern="1200" dirty="0"/>
            <a:t>.</a:t>
          </a:r>
        </a:p>
      </dsp:txBody>
      <dsp:txXfrm>
        <a:off x="1463139" y="1296375"/>
        <a:ext cx="1188522" cy="737951"/>
      </dsp:txXfrm>
    </dsp:sp>
    <dsp:sp modelId="{66C526B8-2DE6-41A1-9A62-87FA06EF296C}">
      <dsp:nvSpPr>
        <dsp:cNvPr id="0" name=""/>
        <dsp:cNvSpPr/>
      </dsp:nvSpPr>
      <dsp:spPr>
        <a:xfrm>
          <a:off x="548639" y="2285999"/>
          <a:ext cx="1234440" cy="783869"/>
        </a:xfrm>
        <a:prstGeom prst="roundRect">
          <a:avLst>
            <a:gd name="adj" fmla="val 10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156414-1CDC-4BFF-8D59-407EA475A713}">
      <dsp:nvSpPr>
        <dsp:cNvPr id="0" name=""/>
        <dsp:cNvSpPr/>
      </dsp:nvSpPr>
      <dsp:spPr>
        <a:xfrm>
          <a:off x="685799" y="2416301"/>
          <a:ext cx="1234440" cy="78386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900" kern="1200" dirty="0">
              <a:latin typeface="Arial" pitchFamily="34" charset="0"/>
              <a:cs typeface="Arial" pitchFamily="34" charset="0"/>
            </a:rPr>
            <a:t>Aparecen manchas rojas .</a:t>
          </a:r>
        </a:p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900" kern="1200" dirty="0">
              <a:latin typeface="Arial" pitchFamily="34" charset="0"/>
              <a:cs typeface="Arial" pitchFamily="34" charset="0"/>
            </a:rPr>
            <a:t>Ampollas llenas de agua </a:t>
          </a:r>
        </a:p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900" kern="1200" dirty="0">
              <a:latin typeface="Arial" pitchFamily="34" charset="0"/>
              <a:cs typeface="Arial" pitchFamily="34" charset="0"/>
            </a:rPr>
            <a:t>y por último costras</a:t>
          </a:r>
          <a:r>
            <a:rPr lang="es-CO" sz="800" kern="1200" dirty="0"/>
            <a:t>.</a:t>
          </a:r>
        </a:p>
      </dsp:txBody>
      <dsp:txXfrm>
        <a:off x="708758" y="2439260"/>
        <a:ext cx="1188522" cy="737951"/>
      </dsp:txXfrm>
    </dsp:sp>
    <dsp:sp modelId="{0EAA4B82-D6E3-45A8-A31A-F99C6D0AA1F4}">
      <dsp:nvSpPr>
        <dsp:cNvPr id="0" name=""/>
        <dsp:cNvSpPr/>
      </dsp:nvSpPr>
      <dsp:spPr>
        <a:xfrm>
          <a:off x="1957965" y="2261990"/>
          <a:ext cx="1234440" cy="783869"/>
        </a:xfrm>
        <a:prstGeom prst="roundRect">
          <a:avLst>
            <a:gd name="adj" fmla="val 10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8681FF7-68BA-4EA1-BA11-724D3D6C7234}">
      <dsp:nvSpPr>
        <dsp:cNvPr id="0" name=""/>
        <dsp:cNvSpPr/>
      </dsp:nvSpPr>
      <dsp:spPr>
        <a:xfrm>
          <a:off x="2095125" y="2392292"/>
          <a:ext cx="1234440" cy="78386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1050" kern="1200" dirty="0">
              <a:latin typeface="Arial" pitchFamily="34" charset="0"/>
              <a:cs typeface="Arial" pitchFamily="34" charset="0"/>
            </a:rPr>
            <a:t>TRATAMIENTO</a:t>
          </a:r>
        </a:p>
      </dsp:txBody>
      <dsp:txXfrm>
        <a:off x="2118084" y="2415251"/>
        <a:ext cx="1188522" cy="737951"/>
      </dsp:txXfrm>
    </dsp:sp>
    <dsp:sp modelId="{BC21D5CB-194C-43FA-BE1A-5DCEADAA83AD}">
      <dsp:nvSpPr>
        <dsp:cNvPr id="0" name=""/>
        <dsp:cNvSpPr/>
      </dsp:nvSpPr>
      <dsp:spPr>
        <a:xfrm>
          <a:off x="3566160" y="1143114"/>
          <a:ext cx="1234440" cy="783869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827B892-A724-4C30-920A-4C303D50FC28}">
      <dsp:nvSpPr>
        <dsp:cNvPr id="0" name=""/>
        <dsp:cNvSpPr/>
      </dsp:nvSpPr>
      <dsp:spPr>
        <a:xfrm>
          <a:off x="3703320" y="1273416"/>
          <a:ext cx="1234440" cy="78386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1050" kern="1200" dirty="0">
              <a:latin typeface="Arial" pitchFamily="34" charset="0"/>
              <a:cs typeface="Arial" pitchFamily="34" charset="0"/>
            </a:rPr>
            <a:t>Produce rasquiña, fiebre e infección bacteriana en la piel.</a:t>
          </a:r>
        </a:p>
      </dsp:txBody>
      <dsp:txXfrm>
        <a:off x="3726279" y="1296375"/>
        <a:ext cx="1188522" cy="737951"/>
      </dsp:txXfrm>
    </dsp:sp>
    <dsp:sp modelId="{A0FAD01E-5B4B-4F3F-96F7-1066991C1A78}">
      <dsp:nvSpPr>
        <dsp:cNvPr id="0" name=""/>
        <dsp:cNvSpPr/>
      </dsp:nvSpPr>
      <dsp:spPr>
        <a:xfrm>
          <a:off x="3566160" y="2285999"/>
          <a:ext cx="1234440" cy="783869"/>
        </a:xfrm>
        <a:prstGeom prst="roundRect">
          <a:avLst>
            <a:gd name="adj" fmla="val 10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F199D4C-AD8C-40A2-B078-F862A2057DBC}">
      <dsp:nvSpPr>
        <dsp:cNvPr id="0" name=""/>
        <dsp:cNvSpPr/>
      </dsp:nvSpPr>
      <dsp:spPr>
        <a:xfrm>
          <a:off x="3703320" y="2416301"/>
          <a:ext cx="1234440" cy="78386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1000" kern="1200" dirty="0">
              <a:latin typeface="Arial" pitchFamily="34" charset="0"/>
              <a:cs typeface="Arial" pitchFamily="34" charset="0"/>
            </a:rPr>
            <a:t>Acetaminofén</a:t>
          </a:r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1000" kern="1200" dirty="0" err="1">
              <a:latin typeface="Arial" pitchFamily="34" charset="0"/>
              <a:cs typeface="Arial" pitchFamily="34" charset="0"/>
            </a:rPr>
            <a:t>Antipiretico</a:t>
          </a:r>
          <a:endParaRPr lang="es-CO" sz="1000" kern="1200" dirty="0">
            <a:latin typeface="Arial" pitchFamily="34" charset="0"/>
            <a:cs typeface="Arial" pitchFamily="34" charset="0"/>
          </a:endParaRPr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CO" sz="1000" kern="1200" dirty="0">
              <a:latin typeface="Arial" pitchFamily="34" charset="0"/>
              <a:cs typeface="Arial" pitchFamily="34" charset="0"/>
            </a:rPr>
            <a:t>no usar </a:t>
          </a:r>
          <a:r>
            <a:rPr lang="es-CO" sz="1000" kern="1200" dirty="0" err="1">
              <a:latin typeface="Arial" pitchFamily="34" charset="0"/>
              <a:cs typeface="Arial" pitchFamily="34" charset="0"/>
            </a:rPr>
            <a:t>Anthiestaminicos</a:t>
          </a:r>
          <a:endParaRPr lang="es-CO" sz="1000" kern="1200" dirty="0">
            <a:latin typeface="Arial" pitchFamily="34" charset="0"/>
            <a:cs typeface="Arial" pitchFamily="34" charset="0"/>
          </a:endParaRPr>
        </a:p>
      </dsp:txBody>
      <dsp:txXfrm>
        <a:off x="3726279" y="2439260"/>
        <a:ext cx="1188522" cy="73795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2822247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4515186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331668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095390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0644639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6470007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7805965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2715231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7895574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5093802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483428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B50241-F13B-4C84-8BA4-941150FC1701}" type="datetimeFigureOut">
              <a:rPr lang="es-CO" smtClean="0"/>
              <a:t>22/09/2014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7B8D97-69FD-4BB4-8471-B7980B571C4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650536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60648"/>
            <a:ext cx="7918648" cy="6597353"/>
          </a:xfrm>
        </p:spPr>
        <p:txBody>
          <a:bodyPr>
            <a:normAutofit fontScale="90000"/>
          </a:bodyPr>
          <a:lstStyle/>
          <a:p>
            <a:r>
              <a:rPr lang="es-CO" dirty="0"/>
              <a:t>Mapa Conceptual sobre la </a:t>
            </a:r>
            <a:r>
              <a:rPr lang="es-CO" dirty="0" smtClean="0"/>
              <a:t>varicela</a:t>
            </a:r>
            <a:br>
              <a:rPr lang="es-CO" dirty="0" smtClean="0"/>
            </a:br>
            <a:r>
              <a:rPr lang="es-CO" dirty="0"/>
              <a:t/>
            </a:r>
            <a:br>
              <a:rPr lang="es-CO" dirty="0"/>
            </a:br>
            <a:r>
              <a:rPr lang="es-CO" dirty="0"/>
              <a:t> </a:t>
            </a:r>
            <a:br>
              <a:rPr lang="es-CO" dirty="0"/>
            </a:br>
            <a:r>
              <a:rPr lang="es-CO" dirty="0"/>
              <a:t> </a:t>
            </a:r>
            <a:br>
              <a:rPr lang="es-CO" dirty="0"/>
            </a:br>
            <a:r>
              <a:rPr lang="es-CO" dirty="0"/>
              <a:t> </a:t>
            </a:r>
            <a:br>
              <a:rPr lang="es-CO" dirty="0"/>
            </a:br>
            <a:r>
              <a:rPr lang="es-CO" dirty="0"/>
              <a:t> </a:t>
            </a:r>
            <a:br>
              <a:rPr lang="es-CO" dirty="0"/>
            </a:br>
            <a:r>
              <a:rPr lang="es-CO" dirty="0"/>
              <a:t> </a:t>
            </a:r>
            <a:br>
              <a:rPr lang="es-CO" dirty="0"/>
            </a:br>
            <a:r>
              <a:rPr lang="es-CO" dirty="0"/>
              <a:t> </a:t>
            </a:r>
            <a:br>
              <a:rPr lang="es-CO" dirty="0"/>
            </a:br>
            <a:endParaRPr lang="es-CO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s-CO" sz="1400" dirty="0"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4" name="3 Diagrama"/>
          <p:cNvGraphicFramePr/>
          <p:nvPr>
            <p:extLst>
              <p:ext uri="{D42A27DB-BD31-4B8C-83A1-F6EECF244321}">
                <p14:modId xmlns:p14="http://schemas.microsoft.com/office/powerpoint/2010/main" val="3714359902"/>
              </p:ext>
            </p:extLst>
          </p:nvPr>
        </p:nvGraphicFramePr>
        <p:xfrm>
          <a:off x="1828800" y="1828800"/>
          <a:ext cx="5486400" cy="3200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239836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49</Words>
  <Application>Microsoft Office PowerPoint</Application>
  <PresentationFormat>Presentación en pantalla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Mapa Conceptual sobre la varicela              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Mapa Conceptual sobre la varicela              </dc:title>
  <dc:creator>All in One</dc:creator>
  <cp:lastModifiedBy>All in One</cp:lastModifiedBy>
  <cp:revision>1</cp:revision>
  <dcterms:created xsi:type="dcterms:W3CDTF">2014-09-23T02:28:47Z</dcterms:created>
  <dcterms:modified xsi:type="dcterms:W3CDTF">2014-09-23T02:35:01Z</dcterms:modified>
</cp:coreProperties>
</file>

<file path=docProps/thumbnail.jpeg>
</file>